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6" r:id="rId2"/>
    <p:sldId id="960" r:id="rId3"/>
    <p:sldId id="961" r:id="rId4"/>
    <p:sldId id="966" r:id="rId5"/>
    <p:sldId id="967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ser guide" id="{EF06DA3E-F292-4650-B815-71A1B2C45888}">
          <p14:sldIdLst>
            <p14:sldId id="296"/>
            <p14:sldId id="960"/>
            <p14:sldId id="961"/>
          </p14:sldIdLst>
        </p14:section>
        <p14:section name="Template" id="{37756544-9BAD-491E-AADE-7996D261D463}">
          <p14:sldIdLst>
            <p14:sldId id="966"/>
            <p14:sldId id="96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8E6F0"/>
    <a:srgbClr val="B3D6EC"/>
    <a:srgbClr val="333E48"/>
    <a:srgbClr val="F6F6F6"/>
    <a:srgbClr val="C1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6BFBA-E131-D83E-F0A8-61D7FC9B641F}" v="48" dt="2024-05-08T10:12:4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87331" autoAdjust="0"/>
  </p:normalViewPr>
  <p:slideViewPr>
    <p:cSldViewPr snapToGrid="0">
      <p:cViewPr varScale="1">
        <p:scale>
          <a:sx n="121" d="100"/>
          <a:sy n="121" d="100"/>
        </p:scale>
        <p:origin x="13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ville, Joanne" userId="S::joanne.somerville@wsp.com::4f199330-56f3-4889-b73b-c8f21be2aa09" providerId="AD" clId="Web-{7986BFBA-E131-D83E-F0A8-61D7FC9B641F}"/>
    <pc:docChg chg="delSld modSld modSection">
      <pc:chgData name="Somerville, Joanne" userId="S::joanne.somerville@wsp.com::4f199330-56f3-4889-b73b-c8f21be2aa09" providerId="AD" clId="Web-{7986BFBA-E131-D83E-F0A8-61D7FC9B641F}" dt="2024-05-08T10:12:40.936" v="30" actId="20577"/>
      <pc:docMkLst>
        <pc:docMk/>
      </pc:docMkLst>
      <pc:sldChg chg="addSp modSp">
        <pc:chgData name="Somerville, Joanne" userId="S::joanne.somerville@wsp.com::4f199330-56f3-4889-b73b-c8f21be2aa09" providerId="AD" clId="Web-{7986BFBA-E131-D83E-F0A8-61D7FC9B641F}" dt="2024-05-08T10:12:40.936" v="30" actId="20577"/>
        <pc:sldMkLst>
          <pc:docMk/>
          <pc:sldMk cId="191960850" sldId="293"/>
        </pc:sldMkLst>
        <pc:spChg chg="add mod">
          <ac:chgData name="Somerville, Joanne" userId="S::joanne.somerville@wsp.com::4f199330-56f3-4889-b73b-c8f21be2aa09" providerId="AD" clId="Web-{7986BFBA-E131-D83E-F0A8-61D7FC9B641F}" dt="2024-05-08T10:12:40.936" v="30" actId="20577"/>
          <ac:spMkLst>
            <pc:docMk/>
            <pc:sldMk cId="191960850" sldId="293"/>
            <ac:spMk id="2" creationId="{92935F7E-4CBF-13D0-96B6-5CB0A8173D25}"/>
          </ac:spMkLst>
        </pc:spChg>
      </pc:sldChg>
      <pc:sldChg chg="del">
        <pc:chgData name="Somerville, Joanne" userId="S::joanne.somerville@wsp.com::4f199330-56f3-4889-b73b-c8f21be2aa09" providerId="AD" clId="Web-{7986BFBA-E131-D83E-F0A8-61D7FC9B641F}" dt="2024-05-08T10:10:12.321" v="1"/>
        <pc:sldMkLst>
          <pc:docMk/>
          <pc:sldMk cId="2391686518" sldId="963"/>
        </pc:sldMkLst>
      </pc:sldChg>
      <pc:sldChg chg="del">
        <pc:chgData name="Somerville, Joanne" userId="S::joanne.somerville@wsp.com::4f199330-56f3-4889-b73b-c8f21be2aa09" providerId="AD" clId="Web-{7986BFBA-E131-D83E-F0A8-61D7FC9B641F}" dt="2024-05-08T10:10:09.993" v="0"/>
        <pc:sldMkLst>
          <pc:docMk/>
          <pc:sldMk cId="2644655419" sldId="964"/>
        </pc:sldMkLst>
      </pc:sldChg>
      <pc:sldChg chg="del">
        <pc:chgData name="Somerville, Joanne" userId="S::joanne.somerville@wsp.com::4f199330-56f3-4889-b73b-c8f21be2aa09" providerId="AD" clId="Web-{7986BFBA-E131-D83E-F0A8-61D7FC9B641F}" dt="2024-05-08T10:11:05.292" v="8"/>
        <pc:sldMkLst>
          <pc:docMk/>
          <pc:sldMk cId="374943497" sldId="965"/>
        </pc:sldMkLst>
      </pc:sldChg>
      <pc:sldChg chg="modSp">
        <pc:chgData name="Somerville, Joanne" userId="S::joanne.somerville@wsp.com::4f199330-56f3-4889-b73b-c8f21be2aa09" providerId="AD" clId="Web-{7986BFBA-E131-D83E-F0A8-61D7FC9B641F}" dt="2024-05-08T10:10:45.197" v="4" actId="14100"/>
        <pc:sldMkLst>
          <pc:docMk/>
          <pc:sldMk cId="2888683215" sldId="966"/>
        </pc:sldMkLst>
        <pc:picChg chg="mod">
          <ac:chgData name="Somerville, Joanne" userId="S::joanne.somerville@wsp.com::4f199330-56f3-4889-b73b-c8f21be2aa09" providerId="AD" clId="Web-{7986BFBA-E131-D83E-F0A8-61D7FC9B641F}" dt="2024-05-08T10:10:45.197" v="4" actId="14100"/>
          <ac:picMkLst>
            <pc:docMk/>
            <pc:sldMk cId="2888683215" sldId="966"/>
            <ac:picMk id="6" creationId="{B10CE05F-163F-9422-3557-F467C4F53A04}"/>
          </ac:picMkLst>
        </pc:picChg>
      </pc:sldChg>
      <pc:sldChg chg="modSp">
        <pc:chgData name="Somerville, Joanne" userId="S::joanne.somerville@wsp.com::4f199330-56f3-4889-b73b-c8f21be2aa09" providerId="AD" clId="Web-{7986BFBA-E131-D83E-F0A8-61D7FC9B641F}" dt="2024-05-08T10:10:53.526" v="7" actId="14100"/>
        <pc:sldMkLst>
          <pc:docMk/>
          <pc:sldMk cId="2708047277" sldId="967"/>
        </pc:sldMkLst>
        <pc:picChg chg="mod">
          <ac:chgData name="Somerville, Joanne" userId="S::joanne.somerville@wsp.com::4f199330-56f3-4889-b73b-c8f21be2aa09" providerId="AD" clId="Web-{7986BFBA-E131-D83E-F0A8-61D7FC9B641F}" dt="2024-05-08T10:10:53.526" v="7" actId="14100"/>
          <ac:picMkLst>
            <pc:docMk/>
            <pc:sldMk cId="2708047277" sldId="967"/>
            <ac:picMk id="8" creationId="{2E055671-30CC-D589-FB8D-7F82ABA8D0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A70D-7F52-4B21-85CA-0BE5C1AE6CDF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71D7-2150-4C73-A8AC-1724C2125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" r="8397" b="60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" y="1691006"/>
            <a:ext cx="4836160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" y="2923858"/>
            <a:ext cx="4826000" cy="73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88766EB-19D1-4E05-9B60-D414DCA4E0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88BCBC-B399-4079-BA54-CE1D0A1C5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A0E97F-69DD-450C-9996-240B10106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B48BB3-E86A-4FF5-9A73-6DCA9435A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D2034E3-9577-4278-963A-50609C2D0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012F582-762C-4C4A-960F-0DAE3EF52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46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>
          <a:xfrm>
            <a:off x="10858505" y="0"/>
            <a:ext cx="1333499" cy="6858000"/>
          </a:xfrm>
          <a:prstGeom prst="rect">
            <a:avLst/>
          </a:prstGeom>
        </p:spPr>
      </p:pic>
      <p:pic>
        <p:nvPicPr>
          <p:cNvPr id="19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/>
          <a:stretch/>
        </p:blipFill>
        <p:spPr>
          <a:xfrm>
            <a:off x="9214817" y="0"/>
            <a:ext cx="2977184" cy="5314950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19"/>
          <p:cNvSpPr>
            <a:spLocks noGrp="1"/>
          </p:cNvSpPr>
          <p:nvPr>
            <p:ph sz="quarter" idx="16"/>
          </p:nvPr>
        </p:nvSpPr>
        <p:spPr>
          <a:xfrm>
            <a:off x="430804" y="1844675"/>
            <a:ext cx="4709797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19"/>
          <p:cNvSpPr>
            <a:spLocks noGrp="1"/>
          </p:cNvSpPr>
          <p:nvPr>
            <p:ph sz="quarter" idx="17"/>
          </p:nvPr>
        </p:nvSpPr>
        <p:spPr>
          <a:xfrm>
            <a:off x="5657636" y="1844675"/>
            <a:ext cx="4709797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6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31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orient="horz" pos="3770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7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7BE8D19B-0C64-45F9-8284-7110DE5AB7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6829" y="6408416"/>
            <a:ext cx="669879" cy="319200"/>
            <a:chOff x="204" y="302"/>
            <a:chExt cx="1064" cy="507"/>
          </a:xfrm>
          <a:solidFill>
            <a:schemeClr val="bg1"/>
          </a:solidFill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4EF1B2AC-6EC1-41FE-99F3-ED30C926D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12D5973-690B-4345-90F0-51865F16D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ABC10D4B-BB0B-4952-A1AF-5B1C9FE2A4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9EA451C4-59DD-436D-90B8-8AFF510F3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EF353574-D414-48A7-A15C-256876039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51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 Portrai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964084" y="1851025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36033" y="3170761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6033" y="4581787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36033" y="5992813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964084" y="3262512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964084" y="4673538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851024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262050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4673076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4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 Portrai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>
          <a:xfrm>
            <a:off x="10858505" y="0"/>
            <a:ext cx="1333499" cy="6858000"/>
          </a:xfrm>
          <a:prstGeom prst="rect">
            <a:avLst/>
          </a:prstGeom>
        </p:spPr>
      </p:pic>
      <p:pic>
        <p:nvPicPr>
          <p:cNvPr id="22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/>
          <a:stretch/>
        </p:blipFill>
        <p:spPr>
          <a:xfrm>
            <a:off x="9214817" y="0"/>
            <a:ext cx="2977184" cy="531495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964084" y="1851025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851024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262050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4673076"/>
            <a:ext cx="8281552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964084" y="3262512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964084" y="4673538"/>
            <a:ext cx="1403349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i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627809" y="1851025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627809" y="3262512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627809" y="4673538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36033" y="3170761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6033" y="4581787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36033" y="5992813"/>
            <a:ext cx="993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5" y="1851024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5" y="3262050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5" y="4673076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9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i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>
          <a:xfrm>
            <a:off x="10858505" y="0"/>
            <a:ext cx="1333499" cy="6858000"/>
          </a:xfrm>
          <a:prstGeom prst="rect">
            <a:avLst/>
          </a:prstGeom>
        </p:spPr>
      </p:pic>
      <p:pic>
        <p:nvPicPr>
          <p:cNvPr id="2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/>
          <a:stretch/>
        </p:blipFill>
        <p:spPr>
          <a:xfrm>
            <a:off x="9214817" y="0"/>
            <a:ext cx="2977184" cy="531495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627809" y="1851025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7627809" y="3262512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627809" y="4673538"/>
            <a:ext cx="2739624" cy="1227138"/>
          </a:xfrm>
          <a:solidFill>
            <a:schemeClr val="accent4"/>
          </a:solidFill>
        </p:spPr>
        <p:txBody>
          <a:bodyPr anchor="ctr"/>
          <a:lstStyle>
            <a:lvl1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5" y="1851024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5" y="3262050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5" y="4673076"/>
            <a:ext cx="6943345" cy="12276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7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ies C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76255"/>
            <a:ext cx="12192000" cy="3806825"/>
          </a:xfrm>
          <a:solidFill>
            <a:schemeClr val="accent4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" y="4283868"/>
            <a:ext cx="12192000" cy="2574132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30804" y="5338326"/>
            <a:ext cx="398879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 b="51695"/>
          <a:stretch/>
        </p:blipFill>
        <p:spPr>
          <a:xfrm>
            <a:off x="9214817" y="4290652"/>
            <a:ext cx="2977184" cy="2567353"/>
          </a:xfrm>
          <a:prstGeom prst="rect">
            <a:avLst/>
          </a:prstGeom>
        </p:spPr>
      </p:pic>
      <p:cxnSp>
        <p:nvCxnSpPr>
          <p:cNvPr id="45" name="Straight Connector 44"/>
          <p:cNvCxnSpPr/>
          <p:nvPr userDrawn="1"/>
        </p:nvCxnSpPr>
        <p:spPr>
          <a:xfrm>
            <a:off x="6890220" y="5985119"/>
            <a:ext cx="5301781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0" y="4552951"/>
            <a:ext cx="3987800" cy="735012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0" y="5410201"/>
            <a:ext cx="3987800" cy="735012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870703" y="4552951"/>
            <a:ext cx="4889500" cy="15922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83FF3B8D-97DB-47F8-83CE-D0A24FD78C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5507" y="6401512"/>
            <a:ext cx="669879" cy="319200"/>
            <a:chOff x="204" y="302"/>
            <a:chExt cx="1064" cy="507"/>
          </a:xfrm>
          <a:solidFill>
            <a:schemeClr val="accent2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635E55A-D5BB-41E7-BCB0-ACF29AE030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339AD6A-9957-4A01-9795-5B5B7DC8A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302BB9E-E287-4F8D-972F-ACACA70249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BAB9B41-9400-43D8-AECA-CA8ED5BE5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457443A-DEC9-4917-8792-AE7522E494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6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Case Studies C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76255"/>
            <a:ext cx="12192000" cy="3806825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" y="4283868"/>
            <a:ext cx="12192000" cy="2574132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430804" y="5338326"/>
            <a:ext cx="398879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 b="51695"/>
          <a:stretch/>
        </p:blipFill>
        <p:spPr>
          <a:xfrm>
            <a:off x="9214817" y="4290652"/>
            <a:ext cx="2977184" cy="2567353"/>
          </a:xfrm>
          <a:prstGeom prst="rect">
            <a:avLst/>
          </a:prstGeom>
        </p:spPr>
      </p:pic>
      <p:cxnSp>
        <p:nvCxnSpPr>
          <p:cNvPr id="45" name="Straight Connector 44"/>
          <p:cNvCxnSpPr/>
          <p:nvPr userDrawn="1"/>
        </p:nvCxnSpPr>
        <p:spPr>
          <a:xfrm>
            <a:off x="6890220" y="5985119"/>
            <a:ext cx="5301781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0" y="4552951"/>
            <a:ext cx="3987800" cy="735012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0" y="5410201"/>
            <a:ext cx="3987800" cy="735012"/>
          </a:xfrm>
        </p:spPr>
        <p:txBody>
          <a:bodyPr t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870703" y="4552951"/>
            <a:ext cx="4889500" cy="15922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i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defRPr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D452B6E6-29BB-4CAB-8BAB-AD206D12F2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5507" y="6401512"/>
            <a:ext cx="669879" cy="319200"/>
            <a:chOff x="204" y="302"/>
            <a:chExt cx="1064" cy="507"/>
          </a:xfrm>
          <a:solidFill>
            <a:schemeClr val="accent2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3ECCF4-F9C0-40AD-9E06-A697C4D92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BC07B61-09E4-47DE-8AE3-42404A6DF8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2D655442-97BA-49CD-9250-48410CDF8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0AAC28C-413E-4138-B577-4625D089A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051047CB-9ACB-458A-BCF0-78E1A68E71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55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8" name="Parallelogram 7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0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FB379E-9CC1-4A4A-9A6D-DFB29755E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-1" b="15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" y="1691006"/>
            <a:ext cx="4836160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" y="2923858"/>
            <a:ext cx="4826000" cy="73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88766EB-19D1-4E05-9B60-D414DCA4E0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88BCBC-B399-4079-BA54-CE1D0A1C5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A0E97F-69DD-450C-9996-240B10106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B48BB3-E86A-4FF5-9A73-6DCA9435A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D2034E3-9577-4278-963A-50609C2D0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012F582-762C-4C4A-960F-0DAE3EF52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65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>
          <a:xfrm>
            <a:off x="10858505" y="0"/>
            <a:ext cx="1333499" cy="6858000"/>
          </a:xfrm>
          <a:prstGeom prst="rect">
            <a:avLst/>
          </a:prstGeom>
        </p:spPr>
      </p:pic>
      <p:pic>
        <p:nvPicPr>
          <p:cNvPr id="19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/>
          <a:stretch/>
        </p:blipFill>
        <p:spPr>
          <a:xfrm>
            <a:off x="9214817" y="0"/>
            <a:ext cx="2977184" cy="531495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27425" y="4707787"/>
            <a:ext cx="437997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800" b="1" spc="30" dirty="0"/>
              <a:t>Thank you</a:t>
            </a:r>
            <a:endParaRPr lang="en-GB" sz="1600" spc="3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b="3611"/>
          <a:stretch/>
        </p:blipFill>
        <p:spPr>
          <a:xfrm>
            <a:off x="3473859" y="0"/>
            <a:ext cx="844499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27425" y="5365017"/>
            <a:ext cx="4379971" cy="8515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en-US" sz="1200" dirty="0"/>
          </a:p>
          <a:p>
            <a:pPr>
              <a:spcBef>
                <a:spcPts val="800"/>
              </a:spcBef>
            </a:pPr>
            <a:endParaRPr lang="en-US" sz="1200" b="1" dirty="0"/>
          </a:p>
          <a:p>
            <a:pPr>
              <a:spcBef>
                <a:spcPts val="800"/>
              </a:spcBef>
            </a:pPr>
            <a:r>
              <a:rPr lang="en-US" sz="1200" b="1" dirty="0"/>
              <a:t>wsp.com</a:t>
            </a:r>
            <a:endParaRPr lang="en-GB" sz="900" spc="30" dirty="0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1FB02A3-6F1F-44D0-812E-374EF57C352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E67C161-05FA-47D9-B871-69D2E322E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23A1336-0463-41F5-9674-91675B2E4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6C8EC6E-B9EA-4C69-9785-DD0D67825D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B0E1CC6-7C55-4676-B6A9-B6C77834D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67EE027-8936-4AF1-926D-FAEC1F90C5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1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ption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C90BE-B223-4785-AFEB-EC220B9B6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" y="1691006"/>
            <a:ext cx="4836160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" y="2923858"/>
            <a:ext cx="4826000" cy="73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88766EB-19D1-4E05-9B60-D414DCA4E0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88BCBC-B399-4079-BA54-CE1D0A1C5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A0E97F-69DD-450C-9996-240B10106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B48BB3-E86A-4FF5-9A73-6DCA9435A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D2034E3-9577-4278-963A-50609C2D0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012F582-762C-4C4A-960F-0DAE3EF52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8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Option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04F19-12FF-48C5-B9DE-71B8F7BC8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b="15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" y="1691006"/>
            <a:ext cx="4836160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040" y="2923858"/>
            <a:ext cx="4826000" cy="73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88766EB-19D1-4E05-9B60-D414DCA4E0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988BCBC-B399-4079-BA54-CE1D0A1C5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A0E97F-69DD-450C-9996-240B10106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9B48BB3-E86A-4FF5-9A73-6DCA9435A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D2034E3-9577-4278-963A-50609C2D0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012F582-762C-4C4A-960F-0DAE3EF52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13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56201" y="0"/>
            <a:ext cx="7035800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47043" y="4754246"/>
            <a:ext cx="4243287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47043" y="5987103"/>
            <a:ext cx="4234372" cy="530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0011" y="4411168"/>
            <a:ext cx="422031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584656" y="6"/>
            <a:ext cx="3607344" cy="3624431"/>
          </a:xfrm>
          <a:custGeom>
            <a:avLst/>
            <a:gdLst>
              <a:gd name="connsiteX0" fmla="*/ 192424 w 2705508"/>
              <a:gd name="connsiteY0" fmla="*/ 0 h 3624431"/>
              <a:gd name="connsiteX1" fmla="*/ 1459512 w 2705508"/>
              <a:gd name="connsiteY1" fmla="*/ 0 h 3624431"/>
              <a:gd name="connsiteX2" fmla="*/ 1317918 w 2705508"/>
              <a:gd name="connsiteY2" fmla="*/ 588130 h 3624431"/>
              <a:gd name="connsiteX3" fmla="*/ 1590215 w 2705508"/>
              <a:gd name="connsiteY3" fmla="*/ 1263390 h 3624431"/>
              <a:gd name="connsiteX4" fmla="*/ 2345385 w 2705508"/>
              <a:gd name="connsiteY4" fmla="*/ 1771650 h 3624431"/>
              <a:gd name="connsiteX5" fmla="*/ 2705508 w 2705508"/>
              <a:gd name="connsiteY5" fmla="*/ 1934716 h 3624431"/>
              <a:gd name="connsiteX6" fmla="*/ 2705508 w 2705508"/>
              <a:gd name="connsiteY6" fmla="*/ 3624431 h 3624431"/>
              <a:gd name="connsiteX7" fmla="*/ 2523739 w 2705508"/>
              <a:gd name="connsiteY7" fmla="*/ 3518341 h 3624431"/>
              <a:gd name="connsiteX8" fmla="*/ 2192898 w 2705508"/>
              <a:gd name="connsiteY8" fmla="*/ 3343627 h 3624431"/>
              <a:gd name="connsiteX9" fmla="*/ 1611999 w 2705508"/>
              <a:gd name="connsiteY9" fmla="*/ 3074975 h 3624431"/>
              <a:gd name="connsiteX10" fmla="*/ 969378 w 2705508"/>
              <a:gd name="connsiteY10" fmla="*/ 2726454 h 3624431"/>
              <a:gd name="connsiteX11" fmla="*/ 435676 w 2705508"/>
              <a:gd name="connsiteY11" fmla="*/ 2269019 h 3624431"/>
              <a:gd name="connsiteX12" fmla="*/ 58091 w 2705508"/>
              <a:gd name="connsiteY12" fmla="*/ 1502998 h 3624431"/>
              <a:gd name="connsiteX13" fmla="*/ 10893 w 2705508"/>
              <a:gd name="connsiteY13" fmla="*/ 1241607 h 3624431"/>
              <a:gd name="connsiteX14" fmla="*/ 10893 w 2705508"/>
              <a:gd name="connsiteY14" fmla="*/ 755130 h 3624431"/>
              <a:gd name="connsiteX15" fmla="*/ 43568 w 2705508"/>
              <a:gd name="connsiteY15" fmla="*/ 530043 h 3624431"/>
              <a:gd name="connsiteX16" fmla="*/ 192424 w 2705508"/>
              <a:gd name="connsiteY16" fmla="*/ 0 h 362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5508" h="3624431">
                <a:moveTo>
                  <a:pt x="192424" y="0"/>
                </a:moveTo>
                <a:cubicBezTo>
                  <a:pt x="613577" y="0"/>
                  <a:pt x="1038360" y="0"/>
                  <a:pt x="1459512" y="0"/>
                </a:cubicBezTo>
                <a:cubicBezTo>
                  <a:pt x="1357855" y="181522"/>
                  <a:pt x="1314287" y="381195"/>
                  <a:pt x="1317918" y="588130"/>
                </a:cubicBezTo>
                <a:cubicBezTo>
                  <a:pt x="1321548" y="849521"/>
                  <a:pt x="1426837" y="1070977"/>
                  <a:pt x="1590215" y="1263390"/>
                </a:cubicBezTo>
                <a:cubicBezTo>
                  <a:pt x="1793530" y="1499368"/>
                  <a:pt x="2065826" y="1644585"/>
                  <a:pt x="2345385" y="1771650"/>
                </a:cubicBezTo>
                <a:lnTo>
                  <a:pt x="2705508" y="1934716"/>
                </a:lnTo>
                <a:lnTo>
                  <a:pt x="2705508" y="3624431"/>
                </a:lnTo>
                <a:lnTo>
                  <a:pt x="2523739" y="3518341"/>
                </a:lnTo>
                <a:cubicBezTo>
                  <a:pt x="2414366" y="3457985"/>
                  <a:pt x="2303632" y="3399898"/>
                  <a:pt x="2192898" y="3343627"/>
                </a:cubicBezTo>
                <a:cubicBezTo>
                  <a:pt x="2004106" y="3249235"/>
                  <a:pt x="1804422" y="3169366"/>
                  <a:pt x="1611999" y="3074975"/>
                </a:cubicBezTo>
                <a:cubicBezTo>
                  <a:pt x="1394161" y="2966062"/>
                  <a:pt x="1176323" y="2857149"/>
                  <a:pt x="969378" y="2726454"/>
                </a:cubicBezTo>
                <a:cubicBezTo>
                  <a:pt x="769693" y="2603019"/>
                  <a:pt x="591793" y="2446910"/>
                  <a:pt x="435676" y="2269019"/>
                </a:cubicBezTo>
                <a:cubicBezTo>
                  <a:pt x="239622" y="2047563"/>
                  <a:pt x="119812" y="1789802"/>
                  <a:pt x="58091" y="1502998"/>
                </a:cubicBezTo>
                <a:cubicBezTo>
                  <a:pt x="39938" y="1419498"/>
                  <a:pt x="14523" y="1310586"/>
                  <a:pt x="10893" y="1241607"/>
                </a:cubicBezTo>
                <a:cubicBezTo>
                  <a:pt x="-3630" y="1121803"/>
                  <a:pt x="-3630" y="878564"/>
                  <a:pt x="10893" y="755130"/>
                </a:cubicBezTo>
                <a:cubicBezTo>
                  <a:pt x="14523" y="697043"/>
                  <a:pt x="36307" y="584499"/>
                  <a:pt x="43568" y="530043"/>
                </a:cubicBezTo>
                <a:cubicBezTo>
                  <a:pt x="76244" y="348521"/>
                  <a:pt x="119812" y="170630"/>
                  <a:pt x="192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447039" y="3809367"/>
            <a:ext cx="4234372" cy="579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3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D0BD4BDE-33A0-4DCE-B63B-DE2A8B6466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1C96AE82-213B-422A-BE8F-4399D87B8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BE62091E-CC0F-4866-920E-B1C64D0DA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078FDB4D-5016-4FCE-AF3F-DD5C77F14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FB02470B-5E4B-402C-BDB3-8B6E29F24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A58F119F-CFB0-46E8-89FF-D9BE75BC2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2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Secti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5160437" y="0"/>
            <a:ext cx="7031567" cy="6858000"/>
          </a:xfrm>
          <a:custGeom>
            <a:avLst/>
            <a:gdLst>
              <a:gd name="connsiteX0" fmla="*/ 0 w 5273675"/>
              <a:gd name="connsiteY0" fmla="*/ 0 h 6858000"/>
              <a:gd name="connsiteX1" fmla="*/ 5273675 w 5273675"/>
              <a:gd name="connsiteY1" fmla="*/ 0 h 6858000"/>
              <a:gd name="connsiteX2" fmla="*/ 5273675 w 5273675"/>
              <a:gd name="connsiteY2" fmla="*/ 1934717 h 6858000"/>
              <a:gd name="connsiteX3" fmla="*/ 4913552 w 5273675"/>
              <a:gd name="connsiteY3" fmla="*/ 1771651 h 6858000"/>
              <a:gd name="connsiteX4" fmla="*/ 4158382 w 5273675"/>
              <a:gd name="connsiteY4" fmla="*/ 1263391 h 6858000"/>
              <a:gd name="connsiteX5" fmla="*/ 3886085 w 5273675"/>
              <a:gd name="connsiteY5" fmla="*/ 588131 h 6858000"/>
              <a:gd name="connsiteX6" fmla="*/ 4027679 w 5273675"/>
              <a:gd name="connsiteY6" fmla="*/ 1 h 6858000"/>
              <a:gd name="connsiteX7" fmla="*/ 2760591 w 5273675"/>
              <a:gd name="connsiteY7" fmla="*/ 1 h 6858000"/>
              <a:gd name="connsiteX8" fmla="*/ 2611735 w 5273675"/>
              <a:gd name="connsiteY8" fmla="*/ 530044 h 6858000"/>
              <a:gd name="connsiteX9" fmla="*/ 2579060 w 5273675"/>
              <a:gd name="connsiteY9" fmla="*/ 755131 h 6858000"/>
              <a:gd name="connsiteX10" fmla="*/ 2579060 w 5273675"/>
              <a:gd name="connsiteY10" fmla="*/ 1241608 h 6858000"/>
              <a:gd name="connsiteX11" fmla="*/ 2626258 w 5273675"/>
              <a:gd name="connsiteY11" fmla="*/ 1502999 h 6858000"/>
              <a:gd name="connsiteX12" fmla="*/ 3003843 w 5273675"/>
              <a:gd name="connsiteY12" fmla="*/ 2269020 h 6858000"/>
              <a:gd name="connsiteX13" fmla="*/ 3537545 w 5273675"/>
              <a:gd name="connsiteY13" fmla="*/ 2726454 h 6858000"/>
              <a:gd name="connsiteX14" fmla="*/ 4180166 w 5273675"/>
              <a:gd name="connsiteY14" fmla="*/ 3074976 h 6858000"/>
              <a:gd name="connsiteX15" fmla="*/ 4761065 w 5273675"/>
              <a:gd name="connsiteY15" fmla="*/ 3343627 h 6858000"/>
              <a:gd name="connsiteX16" fmla="*/ 5091906 w 5273675"/>
              <a:gd name="connsiteY16" fmla="*/ 3518342 h 6858000"/>
              <a:gd name="connsiteX17" fmla="*/ 5273675 w 5273675"/>
              <a:gd name="connsiteY17" fmla="*/ 3624432 h 6858000"/>
              <a:gd name="connsiteX18" fmla="*/ 5273675 w 5273675"/>
              <a:gd name="connsiteY18" fmla="*/ 6858000 h 6858000"/>
              <a:gd name="connsiteX19" fmla="*/ 0 w 52736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73675" h="6858000">
                <a:moveTo>
                  <a:pt x="0" y="0"/>
                </a:moveTo>
                <a:lnTo>
                  <a:pt x="5273675" y="0"/>
                </a:lnTo>
                <a:lnTo>
                  <a:pt x="5273675" y="1934717"/>
                </a:lnTo>
                <a:lnTo>
                  <a:pt x="4913552" y="1771651"/>
                </a:lnTo>
                <a:cubicBezTo>
                  <a:pt x="4633993" y="1644586"/>
                  <a:pt x="4361697" y="1499369"/>
                  <a:pt x="4158382" y="1263391"/>
                </a:cubicBezTo>
                <a:cubicBezTo>
                  <a:pt x="3995004" y="1070978"/>
                  <a:pt x="3889715" y="849522"/>
                  <a:pt x="3886085" y="588131"/>
                </a:cubicBezTo>
                <a:cubicBezTo>
                  <a:pt x="3882454" y="381196"/>
                  <a:pt x="3926022" y="181523"/>
                  <a:pt x="4027679" y="1"/>
                </a:cubicBezTo>
                <a:cubicBezTo>
                  <a:pt x="3606527" y="1"/>
                  <a:pt x="3181744" y="1"/>
                  <a:pt x="2760591" y="1"/>
                </a:cubicBezTo>
                <a:cubicBezTo>
                  <a:pt x="2687979" y="170631"/>
                  <a:pt x="2644411" y="348522"/>
                  <a:pt x="2611735" y="530044"/>
                </a:cubicBezTo>
                <a:cubicBezTo>
                  <a:pt x="2604474" y="584500"/>
                  <a:pt x="2582690" y="697044"/>
                  <a:pt x="2579060" y="755131"/>
                </a:cubicBezTo>
                <a:cubicBezTo>
                  <a:pt x="2564537" y="878565"/>
                  <a:pt x="2564537" y="1121804"/>
                  <a:pt x="2579060" y="1241608"/>
                </a:cubicBezTo>
                <a:cubicBezTo>
                  <a:pt x="2582690" y="1310587"/>
                  <a:pt x="2608105" y="1419499"/>
                  <a:pt x="2626258" y="1502999"/>
                </a:cubicBezTo>
                <a:cubicBezTo>
                  <a:pt x="2687979" y="1789803"/>
                  <a:pt x="2807789" y="2047564"/>
                  <a:pt x="3003843" y="2269020"/>
                </a:cubicBezTo>
                <a:cubicBezTo>
                  <a:pt x="3159960" y="2446911"/>
                  <a:pt x="3337860" y="2603020"/>
                  <a:pt x="3537545" y="2726454"/>
                </a:cubicBezTo>
                <a:cubicBezTo>
                  <a:pt x="3744490" y="2857150"/>
                  <a:pt x="3962328" y="2966063"/>
                  <a:pt x="4180166" y="3074976"/>
                </a:cubicBezTo>
                <a:cubicBezTo>
                  <a:pt x="4372589" y="3169367"/>
                  <a:pt x="4572273" y="3249236"/>
                  <a:pt x="4761065" y="3343627"/>
                </a:cubicBezTo>
                <a:cubicBezTo>
                  <a:pt x="4871799" y="3399899"/>
                  <a:pt x="4982533" y="3457986"/>
                  <a:pt x="5091906" y="3518342"/>
                </a:cubicBezTo>
                <a:lnTo>
                  <a:pt x="5273675" y="3624432"/>
                </a:lnTo>
                <a:lnTo>
                  <a:pt x="5273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5160335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447039" y="3809367"/>
            <a:ext cx="4234372" cy="579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3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47043" y="4754246"/>
            <a:ext cx="4243287" cy="1158874"/>
          </a:xfrm>
        </p:spPr>
        <p:txBody>
          <a:bodyPr lIns="0" rIns="0" anchor="b">
            <a:normAutofit/>
          </a:bodyPr>
          <a:lstStyle>
            <a:lvl1pPr algn="l">
              <a:lnSpc>
                <a:spcPct val="100000"/>
              </a:lnSpc>
              <a:defRPr sz="2800" b="1" cap="none" spc="3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47043" y="5987103"/>
            <a:ext cx="4234372" cy="530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0011" y="4411168"/>
            <a:ext cx="422031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02B2383-CD97-4F53-9A93-E96091F51D1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6116" y="560310"/>
            <a:ext cx="1368851" cy="652263"/>
            <a:chOff x="204" y="302"/>
            <a:chExt cx="1064" cy="507"/>
          </a:xfrm>
          <a:solidFill>
            <a:schemeClr val="accent2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646BA9F-372A-405A-AD7A-CF21A4F44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929B90F-08B7-4AB0-8810-8426CE28D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659EA87-BB08-4763-B81B-03480CA86E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01027EA8-7E4D-48CB-B626-927230271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AA4911A-461F-4A21-BCC9-3631173DF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95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2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" name="Parallelogram 3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30806" y="1844675"/>
            <a:ext cx="9936631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>
          <a:xfrm>
            <a:off x="10858505" y="0"/>
            <a:ext cx="1333499" cy="6858000"/>
          </a:xfrm>
          <a:prstGeom prst="rect">
            <a:avLst/>
          </a:prstGeom>
        </p:spPr>
      </p:pic>
      <p:pic>
        <p:nvPicPr>
          <p:cNvPr id="19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9"/>
          <a:stretch/>
        </p:blipFill>
        <p:spPr>
          <a:xfrm>
            <a:off x="9214817" y="0"/>
            <a:ext cx="2977184" cy="5314950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15"/>
          </p:nvPr>
        </p:nvSpPr>
        <p:spPr>
          <a:xfrm>
            <a:off x="430806" y="1844675"/>
            <a:ext cx="9936631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31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orient="horz" pos="3770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"/>
            <a:ext cx="12192000" cy="476249"/>
            <a:chOff x="0" y="0"/>
            <a:chExt cx="9144000" cy="47624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476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6807200" y="0"/>
              <a:ext cx="2032000" cy="476249"/>
            </a:xfrm>
            <a:prstGeom prst="parallelogram">
              <a:avLst>
                <a:gd name="adj" fmla="val 37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3" y="323856"/>
            <a:ext cx="558796" cy="152399"/>
          </a:xfrm>
        </p:spPr>
        <p:txBody>
          <a:bodyPr lIns="0" tIns="0" rIns="0" bIns="0" anchor="b"/>
          <a:lstStyle>
            <a:lvl1pPr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1804" y="476254"/>
            <a:ext cx="9935633" cy="741363"/>
          </a:xfrm>
        </p:spPr>
        <p:txBody>
          <a:bodyPr anchor="b"/>
          <a:lstStyle>
            <a:lvl1pPr>
              <a:defRPr spc="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4" y="1217617"/>
            <a:ext cx="9935633" cy="349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19"/>
          <p:cNvSpPr>
            <a:spLocks noGrp="1"/>
          </p:cNvSpPr>
          <p:nvPr>
            <p:ph sz="quarter" idx="16"/>
          </p:nvPr>
        </p:nvSpPr>
        <p:spPr>
          <a:xfrm>
            <a:off x="430804" y="1844675"/>
            <a:ext cx="4709797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19"/>
          <p:cNvSpPr>
            <a:spLocks noGrp="1"/>
          </p:cNvSpPr>
          <p:nvPr>
            <p:ph sz="quarter" idx="17"/>
          </p:nvPr>
        </p:nvSpPr>
        <p:spPr>
          <a:xfrm>
            <a:off x="5657636" y="1844675"/>
            <a:ext cx="4709797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8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26B43"/>
          </p15:clr>
        </p15:guide>
        <p15:guide id="2" orient="horz" pos="3770" userDrawn="1">
          <p15:clr>
            <a:srgbClr val="F26B43"/>
          </p15:clr>
        </p15:guide>
        <p15:guide id="3" pos="6531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4" y="620713"/>
            <a:ext cx="9935633" cy="7493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582A-2FAD-41F5-84A6-08E6FF7F87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31804" y="1844675"/>
            <a:ext cx="9935633" cy="4140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5DC7DE8C-94EE-49D3-BA4D-188748654A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5507" y="6401512"/>
            <a:ext cx="669879" cy="319200"/>
            <a:chOff x="204" y="302"/>
            <a:chExt cx="1064" cy="507"/>
          </a:xfrm>
          <a:solidFill>
            <a:schemeClr val="accent2"/>
          </a:solidFill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D84D28F-E153-4009-ABA5-CA37A668B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2218D6D-F426-4CB3-9E66-A841C2EC6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21448AD-C332-47C2-AC8A-21105D83F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40BA39F-972C-4B60-85D9-01D2EAE2A4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263E6C0-4207-4201-BD0B-F5D47D311A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69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685" r:id="rId5"/>
    <p:sldLayoutId id="2147483677" r:id="rId6"/>
    <p:sldLayoutId id="2147483681" r:id="rId7"/>
    <p:sldLayoutId id="2147483682" r:id="rId8"/>
    <p:sldLayoutId id="2147483683" r:id="rId9"/>
    <p:sldLayoutId id="2147483684" r:id="rId10"/>
    <p:sldLayoutId id="2147483688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86" r:id="rId19"/>
    <p:sldLayoutId id="2147483687" r:id="rId20"/>
    <p:sldLayoutId id="2147483689" r:id="rId21"/>
    <p:sldLayoutId id="214748366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None/>
        <a:defRPr lang="en-US" sz="1600" b="1" kern="120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anose="05000000000000000000" pitchFamily="2" charset="2"/>
        <a:buChar char=""/>
        <a:tabLst>
          <a:tab pos="180975" algn="l"/>
        </a:tabLst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Arial" panose="020B0604020202020204" pitchFamily="34" charset="0"/>
        <a:buChar char="►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547EBF"/>
          </p15:clr>
        </p15:guide>
        <p15:guide id="2" pos="7408" userDrawn="1">
          <p15:clr>
            <a:srgbClr val="547EBF"/>
          </p15:clr>
        </p15:guide>
        <p15:guide id="3" orient="horz" pos="300" userDrawn="1">
          <p15:clr>
            <a:srgbClr val="547EBF"/>
          </p15:clr>
        </p15:guide>
        <p15:guide id="4" orient="horz" pos="4020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_UaNeWTjv2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wUqQsrVnEVY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1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/>
              <a:t>SCOTS Conference </a:t>
            </a:r>
            <a:br>
              <a:rPr lang="en-US" sz="6100" dirty="0"/>
            </a:br>
            <a:r>
              <a:rPr lang="en-US" sz="6100" dirty="0"/>
              <a:t>9</a:t>
            </a:r>
            <a:r>
              <a:rPr lang="en-US" sz="6100" baseline="30000" dirty="0"/>
              <a:t>th</a:t>
            </a:r>
            <a:r>
              <a:rPr lang="en-US" sz="6100" dirty="0"/>
              <a:t> / 10</a:t>
            </a:r>
            <a:r>
              <a:rPr lang="en-US" sz="6100" baseline="30000" dirty="0"/>
              <a:t>th</a:t>
            </a:r>
            <a:r>
              <a:rPr lang="en-US" sz="6100" dirty="0"/>
              <a:t> May 2024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WSP UK Ltd.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D58582A-2FAD-41F5-84A6-08E6FF7F87A2}" type="slidenum">
              <a:rPr lang="en-US" sz="12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488F8B4-ADA5-439E-837E-EF1EDE5DCC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829" y="6408416"/>
            <a:ext cx="669879" cy="319200"/>
            <a:chOff x="204" y="302"/>
            <a:chExt cx="1064" cy="507"/>
          </a:xfrm>
          <a:solidFill>
            <a:schemeClr val="accent2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D1FF4342-6942-4AF7-AC35-233383C387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6" y="302"/>
              <a:ext cx="71" cy="507"/>
            </a:xfrm>
            <a:custGeom>
              <a:avLst/>
              <a:gdLst>
                <a:gd name="T0" fmla="*/ 0 w 301"/>
                <a:gd name="T1" fmla="*/ 0 h 2163"/>
                <a:gd name="T2" fmla="*/ 301 w 301"/>
                <a:gd name="T3" fmla="*/ 0 h 2163"/>
                <a:gd name="T4" fmla="*/ 301 w 301"/>
                <a:gd name="T5" fmla="*/ 2160 h 2163"/>
                <a:gd name="T6" fmla="*/ 0 w 301"/>
                <a:gd name="T7" fmla="*/ 2160 h 2163"/>
                <a:gd name="T8" fmla="*/ 0 w 301"/>
                <a:gd name="T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163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1" y="720"/>
                    <a:pt x="301" y="1440"/>
                    <a:pt x="301" y="2160"/>
                  </a:cubicBezTo>
                  <a:cubicBezTo>
                    <a:pt x="294" y="2162"/>
                    <a:pt x="9" y="2163"/>
                    <a:pt x="0" y="2160"/>
                  </a:cubicBezTo>
                  <a:cubicBezTo>
                    <a:pt x="0" y="1441"/>
                    <a:pt x="0" y="7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41901DC-3210-49C9-BC9E-6EDC645F6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" y="302"/>
              <a:ext cx="245" cy="274"/>
            </a:xfrm>
            <a:custGeom>
              <a:avLst/>
              <a:gdLst>
                <a:gd name="T0" fmla="*/ 44 w 1046"/>
                <a:gd name="T1" fmla="*/ 0 h 1170"/>
                <a:gd name="T2" fmla="*/ 321 w 1046"/>
                <a:gd name="T3" fmla="*/ 0 h 1170"/>
                <a:gd name="T4" fmla="*/ 318 w 1046"/>
                <a:gd name="T5" fmla="*/ 7 h 1170"/>
                <a:gd name="T6" fmla="*/ 292 w 1046"/>
                <a:gd name="T7" fmla="*/ 145 h 1170"/>
                <a:gd name="T8" fmla="*/ 348 w 1046"/>
                <a:gd name="T9" fmla="*/ 274 h 1170"/>
                <a:gd name="T10" fmla="*/ 450 w 1046"/>
                <a:gd name="T11" fmla="*/ 356 h 1170"/>
                <a:gd name="T12" fmla="*/ 573 w 1046"/>
                <a:gd name="T13" fmla="*/ 413 h 1170"/>
                <a:gd name="T14" fmla="*/ 773 w 1046"/>
                <a:gd name="T15" fmla="*/ 508 h 1170"/>
                <a:gd name="T16" fmla="*/ 941 w 1046"/>
                <a:gd name="T17" fmla="*/ 645 h 1170"/>
                <a:gd name="T18" fmla="*/ 1038 w 1046"/>
                <a:gd name="T19" fmla="*/ 851 h 1170"/>
                <a:gd name="T20" fmla="*/ 1043 w 1046"/>
                <a:gd name="T21" fmla="*/ 977 h 1170"/>
                <a:gd name="T22" fmla="*/ 1027 w 1046"/>
                <a:gd name="T23" fmla="*/ 1086 h 1170"/>
                <a:gd name="T24" fmla="*/ 1000 w 1046"/>
                <a:gd name="T25" fmla="*/ 1162 h 1170"/>
                <a:gd name="T26" fmla="*/ 986 w 1046"/>
                <a:gd name="T27" fmla="*/ 1170 h 1170"/>
                <a:gd name="T28" fmla="*/ 722 w 1046"/>
                <a:gd name="T29" fmla="*/ 1170 h 1170"/>
                <a:gd name="T30" fmla="*/ 712 w 1046"/>
                <a:gd name="T31" fmla="*/ 1170 h 1170"/>
                <a:gd name="T32" fmla="*/ 717 w 1046"/>
                <a:gd name="T33" fmla="*/ 1159 h 1170"/>
                <a:gd name="T34" fmla="*/ 757 w 1046"/>
                <a:gd name="T35" fmla="*/ 1036 h 1170"/>
                <a:gd name="T36" fmla="*/ 716 w 1046"/>
                <a:gd name="T37" fmla="*/ 892 h 1170"/>
                <a:gd name="T38" fmla="*/ 639 w 1046"/>
                <a:gd name="T39" fmla="*/ 821 h 1170"/>
                <a:gd name="T40" fmla="*/ 495 w 1046"/>
                <a:gd name="T41" fmla="*/ 739 h 1170"/>
                <a:gd name="T42" fmla="*/ 335 w 1046"/>
                <a:gd name="T43" fmla="*/ 666 h 1170"/>
                <a:gd name="T44" fmla="*/ 186 w 1046"/>
                <a:gd name="T45" fmla="*/ 579 h 1170"/>
                <a:gd name="T46" fmla="*/ 112 w 1046"/>
                <a:gd name="T47" fmla="*/ 514 h 1170"/>
                <a:gd name="T48" fmla="*/ 14 w 1046"/>
                <a:gd name="T49" fmla="*/ 331 h 1170"/>
                <a:gd name="T50" fmla="*/ 4 w 1046"/>
                <a:gd name="T51" fmla="*/ 175 h 1170"/>
                <a:gd name="T52" fmla="*/ 28 w 1046"/>
                <a:gd name="T53" fmla="*/ 44 h 1170"/>
                <a:gd name="T54" fmla="*/ 44 w 1046"/>
                <a:gd name="T55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6" h="1170">
                  <a:moveTo>
                    <a:pt x="44" y="0"/>
                  </a:moveTo>
                  <a:cubicBezTo>
                    <a:pt x="137" y="0"/>
                    <a:pt x="229" y="0"/>
                    <a:pt x="321" y="0"/>
                  </a:cubicBezTo>
                  <a:cubicBezTo>
                    <a:pt x="320" y="3"/>
                    <a:pt x="319" y="5"/>
                    <a:pt x="318" y="7"/>
                  </a:cubicBezTo>
                  <a:cubicBezTo>
                    <a:pt x="297" y="51"/>
                    <a:pt x="287" y="97"/>
                    <a:pt x="292" y="145"/>
                  </a:cubicBezTo>
                  <a:cubicBezTo>
                    <a:pt x="297" y="194"/>
                    <a:pt x="316" y="237"/>
                    <a:pt x="348" y="274"/>
                  </a:cubicBezTo>
                  <a:cubicBezTo>
                    <a:pt x="376" y="308"/>
                    <a:pt x="412" y="334"/>
                    <a:pt x="450" y="356"/>
                  </a:cubicBezTo>
                  <a:cubicBezTo>
                    <a:pt x="489" y="379"/>
                    <a:pt x="531" y="396"/>
                    <a:pt x="573" y="413"/>
                  </a:cubicBezTo>
                  <a:cubicBezTo>
                    <a:pt x="642" y="441"/>
                    <a:pt x="709" y="472"/>
                    <a:pt x="773" y="508"/>
                  </a:cubicBezTo>
                  <a:cubicBezTo>
                    <a:pt x="837" y="544"/>
                    <a:pt x="894" y="589"/>
                    <a:pt x="941" y="645"/>
                  </a:cubicBezTo>
                  <a:cubicBezTo>
                    <a:pt x="992" y="705"/>
                    <a:pt x="1025" y="773"/>
                    <a:pt x="1038" y="851"/>
                  </a:cubicBezTo>
                  <a:cubicBezTo>
                    <a:pt x="1045" y="892"/>
                    <a:pt x="1046" y="935"/>
                    <a:pt x="1043" y="977"/>
                  </a:cubicBezTo>
                  <a:cubicBezTo>
                    <a:pt x="1041" y="1014"/>
                    <a:pt x="1036" y="1050"/>
                    <a:pt x="1027" y="1086"/>
                  </a:cubicBezTo>
                  <a:cubicBezTo>
                    <a:pt x="1020" y="1112"/>
                    <a:pt x="1011" y="1137"/>
                    <a:pt x="1000" y="1162"/>
                  </a:cubicBezTo>
                  <a:cubicBezTo>
                    <a:pt x="997" y="1168"/>
                    <a:pt x="994" y="1170"/>
                    <a:pt x="986" y="1170"/>
                  </a:cubicBezTo>
                  <a:cubicBezTo>
                    <a:pt x="898" y="1170"/>
                    <a:pt x="810" y="1170"/>
                    <a:pt x="722" y="1170"/>
                  </a:cubicBezTo>
                  <a:cubicBezTo>
                    <a:pt x="719" y="1170"/>
                    <a:pt x="716" y="1170"/>
                    <a:pt x="712" y="1170"/>
                  </a:cubicBezTo>
                  <a:cubicBezTo>
                    <a:pt x="714" y="1165"/>
                    <a:pt x="716" y="1162"/>
                    <a:pt x="717" y="1159"/>
                  </a:cubicBezTo>
                  <a:cubicBezTo>
                    <a:pt x="738" y="1120"/>
                    <a:pt x="752" y="1080"/>
                    <a:pt x="757" y="1036"/>
                  </a:cubicBezTo>
                  <a:cubicBezTo>
                    <a:pt x="762" y="983"/>
                    <a:pt x="749" y="935"/>
                    <a:pt x="716" y="892"/>
                  </a:cubicBezTo>
                  <a:cubicBezTo>
                    <a:pt x="694" y="864"/>
                    <a:pt x="668" y="841"/>
                    <a:pt x="639" y="821"/>
                  </a:cubicBezTo>
                  <a:cubicBezTo>
                    <a:pt x="594" y="788"/>
                    <a:pt x="545" y="763"/>
                    <a:pt x="495" y="739"/>
                  </a:cubicBezTo>
                  <a:cubicBezTo>
                    <a:pt x="441" y="715"/>
                    <a:pt x="388" y="691"/>
                    <a:pt x="335" y="666"/>
                  </a:cubicBezTo>
                  <a:cubicBezTo>
                    <a:pt x="283" y="642"/>
                    <a:pt x="233" y="614"/>
                    <a:pt x="186" y="579"/>
                  </a:cubicBezTo>
                  <a:cubicBezTo>
                    <a:pt x="160" y="559"/>
                    <a:pt x="135" y="538"/>
                    <a:pt x="112" y="514"/>
                  </a:cubicBezTo>
                  <a:cubicBezTo>
                    <a:pt x="61" y="463"/>
                    <a:pt x="30" y="402"/>
                    <a:pt x="14" y="331"/>
                  </a:cubicBezTo>
                  <a:cubicBezTo>
                    <a:pt x="3" y="280"/>
                    <a:pt x="0" y="228"/>
                    <a:pt x="4" y="175"/>
                  </a:cubicBezTo>
                  <a:cubicBezTo>
                    <a:pt x="8" y="131"/>
                    <a:pt x="14" y="87"/>
                    <a:pt x="28" y="44"/>
                  </a:cubicBezTo>
                  <a:cubicBezTo>
                    <a:pt x="33" y="29"/>
                    <a:pt x="39" y="14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B3D3B4EA-C7C6-461E-9805-7E17EB622B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5" y="302"/>
              <a:ext cx="123" cy="274"/>
            </a:xfrm>
            <a:custGeom>
              <a:avLst/>
              <a:gdLst>
                <a:gd name="T0" fmla="*/ 0 w 526"/>
                <a:gd name="T1" fmla="*/ 1171 h 1171"/>
                <a:gd name="T2" fmla="*/ 5 w 526"/>
                <a:gd name="T3" fmla="*/ 1164 h 1171"/>
                <a:gd name="T4" fmla="*/ 170 w 526"/>
                <a:gd name="T5" fmla="*/ 853 h 1171"/>
                <a:gd name="T6" fmla="*/ 203 w 526"/>
                <a:gd name="T7" fmla="*/ 687 h 1171"/>
                <a:gd name="T8" fmla="*/ 205 w 526"/>
                <a:gd name="T9" fmla="*/ 517 h 1171"/>
                <a:gd name="T10" fmla="*/ 132 w 526"/>
                <a:gd name="T11" fmla="*/ 211 h 1171"/>
                <a:gd name="T12" fmla="*/ 5 w 526"/>
                <a:gd name="T13" fmla="*/ 6 h 1171"/>
                <a:gd name="T14" fmla="*/ 1 w 526"/>
                <a:gd name="T15" fmla="*/ 1 h 1171"/>
                <a:gd name="T16" fmla="*/ 9 w 526"/>
                <a:gd name="T17" fmla="*/ 0 h 1171"/>
                <a:gd name="T18" fmla="*/ 335 w 526"/>
                <a:gd name="T19" fmla="*/ 0 h 1171"/>
                <a:gd name="T20" fmla="*/ 349 w 526"/>
                <a:gd name="T21" fmla="*/ 7 h 1171"/>
                <a:gd name="T22" fmla="*/ 440 w 526"/>
                <a:gd name="T23" fmla="*/ 164 h 1171"/>
                <a:gd name="T24" fmla="*/ 508 w 526"/>
                <a:gd name="T25" fmla="*/ 395 h 1171"/>
                <a:gd name="T26" fmla="*/ 524 w 526"/>
                <a:gd name="T27" fmla="*/ 606 h 1171"/>
                <a:gd name="T28" fmla="*/ 419 w 526"/>
                <a:gd name="T29" fmla="*/ 1052 h 1171"/>
                <a:gd name="T30" fmla="*/ 348 w 526"/>
                <a:gd name="T31" fmla="*/ 1164 h 1171"/>
                <a:gd name="T32" fmla="*/ 334 w 526"/>
                <a:gd name="T33" fmla="*/ 1171 h 1171"/>
                <a:gd name="T34" fmla="*/ 9 w 526"/>
                <a:gd name="T35" fmla="*/ 1171 h 1171"/>
                <a:gd name="T36" fmla="*/ 0 w 526"/>
                <a:gd name="T37" fmla="*/ 1171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6" h="1171">
                  <a:moveTo>
                    <a:pt x="0" y="1171"/>
                  </a:moveTo>
                  <a:cubicBezTo>
                    <a:pt x="2" y="1168"/>
                    <a:pt x="4" y="1166"/>
                    <a:pt x="5" y="1164"/>
                  </a:cubicBezTo>
                  <a:cubicBezTo>
                    <a:pt x="83" y="1073"/>
                    <a:pt x="136" y="968"/>
                    <a:pt x="170" y="853"/>
                  </a:cubicBezTo>
                  <a:cubicBezTo>
                    <a:pt x="186" y="799"/>
                    <a:pt x="197" y="743"/>
                    <a:pt x="203" y="687"/>
                  </a:cubicBezTo>
                  <a:cubicBezTo>
                    <a:pt x="208" y="630"/>
                    <a:pt x="209" y="574"/>
                    <a:pt x="205" y="517"/>
                  </a:cubicBezTo>
                  <a:cubicBezTo>
                    <a:pt x="198" y="411"/>
                    <a:pt x="174" y="309"/>
                    <a:pt x="132" y="211"/>
                  </a:cubicBezTo>
                  <a:cubicBezTo>
                    <a:pt x="100" y="137"/>
                    <a:pt x="58" y="68"/>
                    <a:pt x="5" y="6"/>
                  </a:cubicBezTo>
                  <a:cubicBezTo>
                    <a:pt x="4" y="5"/>
                    <a:pt x="3" y="4"/>
                    <a:pt x="1" y="1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7" y="0"/>
                    <a:pt x="226" y="0"/>
                    <a:pt x="335" y="0"/>
                  </a:cubicBezTo>
                  <a:cubicBezTo>
                    <a:pt x="341" y="0"/>
                    <a:pt x="345" y="2"/>
                    <a:pt x="349" y="7"/>
                  </a:cubicBezTo>
                  <a:cubicBezTo>
                    <a:pt x="387" y="55"/>
                    <a:pt x="416" y="108"/>
                    <a:pt x="440" y="164"/>
                  </a:cubicBezTo>
                  <a:cubicBezTo>
                    <a:pt x="472" y="238"/>
                    <a:pt x="494" y="315"/>
                    <a:pt x="508" y="395"/>
                  </a:cubicBezTo>
                  <a:cubicBezTo>
                    <a:pt x="520" y="465"/>
                    <a:pt x="526" y="535"/>
                    <a:pt x="524" y="606"/>
                  </a:cubicBezTo>
                  <a:cubicBezTo>
                    <a:pt x="520" y="762"/>
                    <a:pt x="488" y="911"/>
                    <a:pt x="419" y="1052"/>
                  </a:cubicBezTo>
                  <a:cubicBezTo>
                    <a:pt x="399" y="1092"/>
                    <a:pt x="376" y="1129"/>
                    <a:pt x="348" y="1164"/>
                  </a:cubicBezTo>
                  <a:cubicBezTo>
                    <a:pt x="345" y="1169"/>
                    <a:pt x="340" y="1171"/>
                    <a:pt x="334" y="1171"/>
                  </a:cubicBezTo>
                  <a:cubicBezTo>
                    <a:pt x="226" y="1171"/>
                    <a:pt x="117" y="1171"/>
                    <a:pt x="9" y="1171"/>
                  </a:cubicBezTo>
                  <a:cubicBezTo>
                    <a:pt x="6" y="1171"/>
                    <a:pt x="4" y="1171"/>
                    <a:pt x="0" y="1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29165A0-0C36-4F3E-976E-1FFBD3775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" y="302"/>
              <a:ext cx="158" cy="275"/>
            </a:xfrm>
            <a:custGeom>
              <a:avLst/>
              <a:gdLst>
                <a:gd name="T0" fmla="*/ 599 w 673"/>
                <a:gd name="T1" fmla="*/ 1172 h 1173"/>
                <a:gd name="T2" fmla="*/ 587 w 673"/>
                <a:gd name="T3" fmla="*/ 1172 h 1173"/>
                <a:gd name="T4" fmla="*/ 443 w 673"/>
                <a:gd name="T5" fmla="*/ 1172 h 1173"/>
                <a:gd name="T6" fmla="*/ 427 w 673"/>
                <a:gd name="T7" fmla="*/ 1160 h 1173"/>
                <a:gd name="T8" fmla="*/ 196 w 673"/>
                <a:gd name="T9" fmla="*/ 536 h 1173"/>
                <a:gd name="T10" fmla="*/ 3 w 673"/>
                <a:gd name="T11" fmla="*/ 12 h 1173"/>
                <a:gd name="T12" fmla="*/ 0 w 673"/>
                <a:gd name="T13" fmla="*/ 3 h 1173"/>
                <a:gd name="T14" fmla="*/ 316 w 673"/>
                <a:gd name="T15" fmla="*/ 2 h 1173"/>
                <a:gd name="T16" fmla="*/ 321 w 673"/>
                <a:gd name="T17" fmla="*/ 17 h 1173"/>
                <a:gd name="T18" fmla="*/ 605 w 673"/>
                <a:gd name="T19" fmla="*/ 786 h 1173"/>
                <a:gd name="T20" fmla="*/ 670 w 673"/>
                <a:gd name="T21" fmla="*/ 963 h 1173"/>
                <a:gd name="T22" fmla="*/ 671 w 673"/>
                <a:gd name="T23" fmla="*/ 979 h 1173"/>
                <a:gd name="T24" fmla="*/ 603 w 673"/>
                <a:gd name="T25" fmla="*/ 1163 h 1173"/>
                <a:gd name="T26" fmla="*/ 599 w 673"/>
                <a:gd name="T27" fmla="*/ 1172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3" h="1173">
                  <a:moveTo>
                    <a:pt x="599" y="1172"/>
                  </a:moveTo>
                  <a:cubicBezTo>
                    <a:pt x="595" y="1172"/>
                    <a:pt x="591" y="1172"/>
                    <a:pt x="587" y="1172"/>
                  </a:cubicBezTo>
                  <a:cubicBezTo>
                    <a:pt x="539" y="1172"/>
                    <a:pt x="491" y="1172"/>
                    <a:pt x="443" y="1172"/>
                  </a:cubicBezTo>
                  <a:cubicBezTo>
                    <a:pt x="429" y="1172"/>
                    <a:pt x="431" y="1173"/>
                    <a:pt x="427" y="1160"/>
                  </a:cubicBezTo>
                  <a:cubicBezTo>
                    <a:pt x="350" y="952"/>
                    <a:pt x="273" y="744"/>
                    <a:pt x="196" y="536"/>
                  </a:cubicBezTo>
                  <a:cubicBezTo>
                    <a:pt x="132" y="361"/>
                    <a:pt x="67" y="187"/>
                    <a:pt x="3" y="12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8" y="1"/>
                    <a:pt x="300" y="0"/>
                    <a:pt x="316" y="2"/>
                  </a:cubicBezTo>
                  <a:cubicBezTo>
                    <a:pt x="317" y="7"/>
                    <a:pt x="320" y="12"/>
                    <a:pt x="321" y="17"/>
                  </a:cubicBezTo>
                  <a:cubicBezTo>
                    <a:pt x="416" y="273"/>
                    <a:pt x="510" y="529"/>
                    <a:pt x="605" y="786"/>
                  </a:cubicBezTo>
                  <a:cubicBezTo>
                    <a:pt x="627" y="845"/>
                    <a:pt x="648" y="904"/>
                    <a:pt x="670" y="963"/>
                  </a:cubicBezTo>
                  <a:cubicBezTo>
                    <a:pt x="672" y="969"/>
                    <a:pt x="673" y="973"/>
                    <a:pt x="671" y="979"/>
                  </a:cubicBezTo>
                  <a:cubicBezTo>
                    <a:pt x="648" y="1040"/>
                    <a:pt x="626" y="1102"/>
                    <a:pt x="603" y="1163"/>
                  </a:cubicBezTo>
                  <a:cubicBezTo>
                    <a:pt x="602" y="1166"/>
                    <a:pt x="601" y="1168"/>
                    <a:pt x="599" y="1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C841E95E-4CDE-4AF5-B0C9-48457A2E3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2"/>
              <a:ext cx="158" cy="275"/>
            </a:xfrm>
            <a:custGeom>
              <a:avLst/>
              <a:gdLst>
                <a:gd name="T0" fmla="*/ 0 w 674"/>
                <a:gd name="T1" fmla="*/ 0 h 1172"/>
                <a:gd name="T2" fmla="*/ 316 w 674"/>
                <a:gd name="T3" fmla="*/ 0 h 1172"/>
                <a:gd name="T4" fmla="*/ 321 w 674"/>
                <a:gd name="T5" fmla="*/ 11 h 1172"/>
                <a:gd name="T6" fmla="*/ 534 w 674"/>
                <a:gd name="T7" fmla="*/ 588 h 1172"/>
                <a:gd name="T8" fmla="*/ 671 w 674"/>
                <a:gd name="T9" fmla="*/ 960 h 1172"/>
                <a:gd name="T10" fmla="*/ 671 w 674"/>
                <a:gd name="T11" fmla="*/ 979 h 1172"/>
                <a:gd name="T12" fmla="*/ 604 w 674"/>
                <a:gd name="T13" fmla="*/ 1159 h 1172"/>
                <a:gd name="T14" fmla="*/ 600 w 674"/>
                <a:gd name="T15" fmla="*/ 1170 h 1172"/>
                <a:gd name="T16" fmla="*/ 588 w 674"/>
                <a:gd name="T17" fmla="*/ 1170 h 1172"/>
                <a:gd name="T18" fmla="*/ 445 w 674"/>
                <a:gd name="T19" fmla="*/ 1170 h 1172"/>
                <a:gd name="T20" fmla="*/ 427 w 674"/>
                <a:gd name="T21" fmla="*/ 1158 h 1172"/>
                <a:gd name="T22" fmla="*/ 264 w 674"/>
                <a:gd name="T23" fmla="*/ 715 h 1172"/>
                <a:gd name="T24" fmla="*/ 40 w 674"/>
                <a:gd name="T25" fmla="*/ 108 h 1172"/>
                <a:gd name="T26" fmla="*/ 4 w 674"/>
                <a:gd name="T27" fmla="*/ 10 h 1172"/>
                <a:gd name="T28" fmla="*/ 0 w 674"/>
                <a:gd name="T2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4" h="1172">
                  <a:moveTo>
                    <a:pt x="0" y="0"/>
                  </a:moveTo>
                  <a:cubicBezTo>
                    <a:pt x="106" y="0"/>
                    <a:pt x="211" y="0"/>
                    <a:pt x="316" y="0"/>
                  </a:cubicBezTo>
                  <a:cubicBezTo>
                    <a:pt x="318" y="3"/>
                    <a:pt x="319" y="7"/>
                    <a:pt x="321" y="11"/>
                  </a:cubicBezTo>
                  <a:cubicBezTo>
                    <a:pt x="392" y="203"/>
                    <a:pt x="463" y="396"/>
                    <a:pt x="534" y="588"/>
                  </a:cubicBezTo>
                  <a:cubicBezTo>
                    <a:pt x="579" y="712"/>
                    <a:pt x="625" y="836"/>
                    <a:pt x="671" y="960"/>
                  </a:cubicBezTo>
                  <a:cubicBezTo>
                    <a:pt x="673" y="967"/>
                    <a:pt x="674" y="972"/>
                    <a:pt x="671" y="979"/>
                  </a:cubicBezTo>
                  <a:cubicBezTo>
                    <a:pt x="649" y="1039"/>
                    <a:pt x="627" y="1099"/>
                    <a:pt x="604" y="1159"/>
                  </a:cubicBezTo>
                  <a:cubicBezTo>
                    <a:pt x="603" y="1163"/>
                    <a:pt x="602" y="1166"/>
                    <a:pt x="600" y="1170"/>
                  </a:cubicBezTo>
                  <a:cubicBezTo>
                    <a:pt x="596" y="1170"/>
                    <a:pt x="592" y="1170"/>
                    <a:pt x="588" y="1170"/>
                  </a:cubicBezTo>
                  <a:cubicBezTo>
                    <a:pt x="540" y="1170"/>
                    <a:pt x="492" y="1170"/>
                    <a:pt x="445" y="1170"/>
                  </a:cubicBezTo>
                  <a:cubicBezTo>
                    <a:pt x="430" y="1170"/>
                    <a:pt x="432" y="1172"/>
                    <a:pt x="427" y="1158"/>
                  </a:cubicBezTo>
                  <a:cubicBezTo>
                    <a:pt x="373" y="1010"/>
                    <a:pt x="318" y="863"/>
                    <a:pt x="264" y="715"/>
                  </a:cubicBezTo>
                  <a:cubicBezTo>
                    <a:pt x="189" y="513"/>
                    <a:pt x="115" y="311"/>
                    <a:pt x="40" y="108"/>
                  </a:cubicBezTo>
                  <a:cubicBezTo>
                    <a:pt x="28" y="76"/>
                    <a:pt x="16" y="43"/>
                    <a:pt x="4" y="10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161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90EADC-0CAC-D702-8AD1-329B7BE266F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t="12250" r="-2" b="-2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9F8C19-B922-57BE-C1A7-7EF8BF8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UK Office Locations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D44EEE-860A-24EA-8F35-63F01083A7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Over 9400 staff in over 30 offices including 500+ staff located in Scotland</a:t>
            </a:r>
          </a:p>
        </p:txBody>
      </p:sp>
      <p:pic>
        <p:nvPicPr>
          <p:cNvPr id="9" name="Picture 8" descr="A map of the united kingdom&#10;&#10;Description automatically generated with low confidence">
            <a:extLst>
              <a:ext uri="{FF2B5EF4-FFF2-40B4-BE49-F238E27FC236}">
                <a16:creationId xmlns:a16="http://schemas.microsoft.com/office/drawing/2014/main" id="{D5F7F1F4-9394-0090-2286-9FBC7A51D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1" r="-3" b="-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70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26465-BB3F-E2A3-2F76-E586D9C68E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7726" y="1315452"/>
            <a:ext cx="10860506" cy="5066293"/>
          </a:xfrm>
        </p:spPr>
        <p:txBody>
          <a:bodyPr numCol="2"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Bridge Inspections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PTSI Reviews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Bridge Structural Assessments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Bridge Optioneering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Bridge Design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Bridge Maintenance / Refurbishment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Asset Management Systems and Reviews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Road Improvements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Speed Limit Reviews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Road Safety Plans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Active Travel Route Optioneering / Design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Core Path Surveys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Bus Corridor Appraisals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Parking Studies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Development Control Support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Transportation Modelling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EV Strategy &amp; Business Cases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09ABF9-419E-7483-C9FC-4A630875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work we are undertaking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23628-0ECF-6692-1C0F-842C5A92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82A-2FAD-41F5-84A6-08E6FF7F87A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icture containing outdoor, high-visibility clothing, workwear, clothing&#10;&#10;Description automatically generated">
            <a:extLst>
              <a:ext uri="{FF2B5EF4-FFF2-40B4-BE49-F238E27FC236}">
                <a16:creationId xmlns:a16="http://schemas.microsoft.com/office/drawing/2014/main" id="{B3627263-BDDF-2CE4-8EA8-FD9C26206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31" y="1687845"/>
            <a:ext cx="6361943" cy="42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154F7-8DC2-14A7-D4D0-D14FEE18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82A-2FAD-41F5-84A6-08E6FF7F87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469C2-D0C5-818C-856E-5F634E22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3B82F-723B-5A97-7B4A-D2A282CED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nline Media 5" title="Forder Valley Link Road: providing sustainable transport infrastructure for improved journeys">
            <a:hlinkClick r:id="" action="ppaction://media"/>
            <a:extLst>
              <a:ext uri="{FF2B5EF4-FFF2-40B4-BE49-F238E27FC236}">
                <a16:creationId xmlns:a16="http://schemas.microsoft.com/office/drawing/2014/main" id="{B10CE05F-163F-9422-3557-F467C4F53A04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745" y="474789"/>
            <a:ext cx="9939248" cy="56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154F7-8DC2-14A7-D4D0-D14FEE18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82A-2FAD-41F5-84A6-08E6FF7F87A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469C2-D0C5-818C-856E-5F634E22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3B82F-723B-5A97-7B4A-D2A282CED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Online Media 7" title="WSP Denny, Falkirk and Bonnybridge Cycleway">
            <a:hlinkClick r:id="" action="ppaction://media"/>
            <a:extLst>
              <a:ext uri="{FF2B5EF4-FFF2-40B4-BE49-F238E27FC236}">
                <a16:creationId xmlns:a16="http://schemas.microsoft.com/office/drawing/2014/main" id="{2E055671-30CC-D589-FB8D-7F82ABA8D095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3745" y="474788"/>
            <a:ext cx="9939248" cy="57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935F7E-4CBF-13D0-96B6-5CB0A8173D25}"/>
              </a:ext>
            </a:extLst>
          </p:cNvPr>
          <p:cNvSpPr txBox="1"/>
          <p:nvPr/>
        </p:nvSpPr>
        <p:spPr>
          <a:xfrm>
            <a:off x="351034" y="5325438"/>
            <a:ext cx="41610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Arial"/>
              </a:rPr>
              <a:t>Steve Byer - Highways</a:t>
            </a:r>
          </a:p>
          <a:p>
            <a:r>
              <a:rPr lang="en-US" sz="1400" dirty="0">
                <a:cs typeface="Arial"/>
              </a:rPr>
              <a:t>Joanne Somerville - Bridges</a:t>
            </a:r>
          </a:p>
        </p:txBody>
      </p:sp>
    </p:spTree>
    <p:extLst>
      <p:ext uri="{BB962C8B-B14F-4D97-AF65-F5344CB8AC3E}">
        <p14:creationId xmlns:p14="http://schemas.microsoft.com/office/powerpoint/2010/main" val="1919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SP Template">
  <a:themeElements>
    <a:clrScheme name="Custom 19">
      <a:dk1>
        <a:srgbClr val="1E252B"/>
      </a:dk1>
      <a:lt1>
        <a:sysClr val="window" lastClr="FFFFFF"/>
      </a:lt1>
      <a:dk2>
        <a:srgbClr val="D9D9D6"/>
      </a:dk2>
      <a:lt2>
        <a:srgbClr val="EFECEA"/>
      </a:lt2>
      <a:accent1>
        <a:srgbClr val="B3D6EC"/>
      </a:accent1>
      <a:accent2>
        <a:srgbClr val="F9423A"/>
      </a:accent2>
      <a:accent3>
        <a:srgbClr val="333E48"/>
      </a:accent3>
      <a:accent4>
        <a:srgbClr val="D8E6F0"/>
      </a:accent4>
      <a:accent5>
        <a:srgbClr val="D9D9D6"/>
      </a:accent5>
      <a:accent6>
        <a:srgbClr val="1E252B"/>
      </a:accent6>
      <a:hlink>
        <a:srgbClr val="1E252B"/>
      </a:hlink>
      <a:folHlink>
        <a:srgbClr val="1E252B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AB232FDADE148B4D7E0FB89412059" ma:contentTypeVersion="13" ma:contentTypeDescription="Create a new document." ma:contentTypeScope="" ma:versionID="7a0c6d58b99fbeb51b6288d864ad4687">
  <xsd:schema xmlns:xsd="http://www.w3.org/2001/XMLSchema" xmlns:xs="http://www.w3.org/2001/XMLSchema" xmlns:p="http://schemas.microsoft.com/office/2006/metadata/properties" xmlns:ns2="0d691f0f-82dc-47c4-838a-ae007a754919" xmlns:ns3="3f8a1fc7-601a-4ff9-81c3-0d058961f040" targetNamespace="http://schemas.microsoft.com/office/2006/metadata/properties" ma:root="true" ma:fieldsID="87d306d20e6ae2141cbf5f0c39d11fdd" ns2:_="" ns3:_="">
    <xsd:import namespace="0d691f0f-82dc-47c4-838a-ae007a754919"/>
    <xsd:import namespace="3f8a1fc7-601a-4ff9-81c3-0d058961f0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91f0f-82dc-47c4-838a-ae007a754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68f511a-55f6-4a17-bf66-50620cb4a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a1fc7-601a-4ff9-81c3-0d058961f04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41c9c9d-9ce5-421c-b48f-2b3446c698e5}" ma:internalName="TaxCatchAll" ma:showField="CatchAllData" ma:web="3f8a1fc7-601a-4ff9-81c3-0d058961f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691f0f-82dc-47c4-838a-ae007a754919">
      <Terms xmlns="http://schemas.microsoft.com/office/infopath/2007/PartnerControls"/>
    </lcf76f155ced4ddcb4097134ff3c332f>
    <TaxCatchAll xmlns="3f8a1fc7-601a-4ff9-81c3-0d058961f040" xsi:nil="true"/>
  </documentManagement>
</p:properties>
</file>

<file path=customXml/itemProps1.xml><?xml version="1.0" encoding="utf-8"?>
<ds:datastoreItem xmlns:ds="http://schemas.openxmlformats.org/officeDocument/2006/customXml" ds:itemID="{A6BFC16A-10B6-428F-80DC-E5FFD887AA22}"/>
</file>

<file path=customXml/itemProps2.xml><?xml version="1.0" encoding="utf-8"?>
<ds:datastoreItem xmlns:ds="http://schemas.openxmlformats.org/officeDocument/2006/customXml" ds:itemID="{0346DF85-01E6-45DB-8B7C-985E0425364C}"/>
</file>

<file path=customXml/itemProps3.xml><?xml version="1.0" encoding="utf-8"?>
<ds:datastoreItem xmlns:ds="http://schemas.openxmlformats.org/officeDocument/2006/customXml" ds:itemID="{2E3F58A6-5BEE-431C-840F-1D280C2EBC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91</Words>
  <Application>Microsoft Office PowerPoint</Application>
  <PresentationFormat>Widescreen</PresentationFormat>
  <Paragraphs>26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WSP Template</vt:lpstr>
      <vt:lpstr>SCOTS Conference  9th / 10th May 2024</vt:lpstr>
      <vt:lpstr>UK Office Locations</vt:lpstr>
      <vt:lpstr>Types of work we are undertaking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Osborn</dc:creator>
  <cp:lastModifiedBy>Somerville, Joanne</cp:lastModifiedBy>
  <cp:revision>115</cp:revision>
  <dcterms:created xsi:type="dcterms:W3CDTF">2018-01-08T10:30:41Z</dcterms:created>
  <dcterms:modified xsi:type="dcterms:W3CDTF">2024-05-08T10:12:42Z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0x01010005FAB232FDADE148B4D7E0FB89412059</vt:lpwstr>
  </property>
</Properties>
</file>